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"/>
  </p:notesMasterIdLst>
  <p:sldIdLst>
    <p:sldId id="256" r:id="rId2"/>
    <p:sldId id="259" r:id="rId3"/>
    <p:sldId id="263" r:id="rId4"/>
    <p:sldId id="264" r:id="rId5"/>
    <p:sldId id="260" r:id="rId6"/>
    <p:sldId id="261" r:id="rId7"/>
    <p:sldId id="262" r:id="rId8"/>
  </p:sldIdLst>
  <p:sldSz cx="9144000" cy="1440021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387" autoAdjust="0"/>
  </p:normalViewPr>
  <p:slideViewPr>
    <p:cSldViewPr snapToGrid="0">
      <p:cViewPr varScale="1">
        <p:scale>
          <a:sx n="34" d="100"/>
          <a:sy n="34" d="100"/>
        </p:scale>
        <p:origin x="286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9D37CC-3453-4F00-B10E-0A7566B0BB9C}" type="datetimeFigureOut">
              <a:rPr lang="zh-CN" altLang="en-US" smtClean="0"/>
              <a:t>2018/7/30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449513" y="1143000"/>
            <a:ext cx="19589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98BDC0-DDFA-4542-9BE1-854BE375CF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120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49513" y="1143000"/>
            <a:ext cx="19589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Edge along polarization 164&gt;212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BDC0-DDFA-4542-9BE1-854BE375CF3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125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49513" y="1143000"/>
            <a:ext cx="19589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8BDC0-DDFA-4542-9BE1-854BE375CF3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1823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56703"/>
            <a:ext cx="7772400" cy="501340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7563446"/>
            <a:ext cx="6858000" cy="347671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7CFEA-E27D-4B6A-837C-1F465E3448C7}" type="datetimeFigureOut">
              <a:rPr lang="zh-CN" altLang="en-US" smtClean="0"/>
              <a:t>2018/7/30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20649-38C6-486B-895F-50E201333B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556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7CFEA-E27D-4B6A-837C-1F465E3448C7}" type="datetimeFigureOut">
              <a:rPr lang="zh-CN" altLang="en-US" smtClean="0"/>
              <a:t>2018/7/30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20649-38C6-486B-895F-50E201333B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568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766678"/>
            <a:ext cx="1971675" cy="1220351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766678"/>
            <a:ext cx="5800725" cy="12203515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7CFEA-E27D-4B6A-837C-1F465E3448C7}" type="datetimeFigureOut">
              <a:rPr lang="zh-CN" altLang="en-US" smtClean="0"/>
              <a:t>2018/7/30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20649-38C6-486B-895F-50E201333B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242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7CFEA-E27D-4B6A-837C-1F465E3448C7}" type="datetimeFigureOut">
              <a:rPr lang="zh-CN" altLang="en-US" smtClean="0"/>
              <a:t>2018/7/30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20649-38C6-486B-895F-50E201333B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136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3590057"/>
            <a:ext cx="7886700" cy="599008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9636813"/>
            <a:ext cx="7886700" cy="315004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7CFEA-E27D-4B6A-837C-1F465E3448C7}" type="datetimeFigureOut">
              <a:rPr lang="zh-CN" altLang="en-US" smtClean="0"/>
              <a:t>2018/7/30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20649-38C6-486B-895F-50E201333B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742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3833390"/>
            <a:ext cx="3886200" cy="913680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3833390"/>
            <a:ext cx="3886200" cy="913680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7CFEA-E27D-4B6A-837C-1F465E3448C7}" type="datetimeFigureOut">
              <a:rPr lang="zh-CN" altLang="en-US" smtClean="0"/>
              <a:t>2018/7/30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20649-38C6-486B-895F-50E201333B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225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766681"/>
            <a:ext cx="7886700" cy="278337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3530053"/>
            <a:ext cx="3868340" cy="17300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5260078"/>
            <a:ext cx="3868340" cy="773678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3530053"/>
            <a:ext cx="3887391" cy="17300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5260078"/>
            <a:ext cx="3887391" cy="773678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7CFEA-E27D-4B6A-837C-1F465E3448C7}" type="datetimeFigureOut">
              <a:rPr lang="zh-CN" altLang="en-US" smtClean="0"/>
              <a:t>2018/7/30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20649-38C6-486B-895F-50E201333B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653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7CFEA-E27D-4B6A-837C-1F465E3448C7}" type="datetimeFigureOut">
              <a:rPr lang="zh-CN" altLang="en-US" smtClean="0"/>
              <a:t>2018/7/30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20649-38C6-486B-895F-50E201333B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0244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7CFEA-E27D-4B6A-837C-1F465E3448C7}" type="datetimeFigureOut">
              <a:rPr lang="zh-CN" altLang="en-US" smtClean="0"/>
              <a:t>2018/7/30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20649-38C6-486B-895F-50E201333B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091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960014"/>
            <a:ext cx="2949178" cy="33600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2073367"/>
            <a:ext cx="4629150" cy="102334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320064"/>
            <a:ext cx="2949178" cy="800345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7CFEA-E27D-4B6A-837C-1F465E3448C7}" type="datetimeFigureOut">
              <a:rPr lang="zh-CN" altLang="en-US" smtClean="0"/>
              <a:t>2018/7/30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20649-38C6-486B-895F-50E201333B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144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960014"/>
            <a:ext cx="2949178" cy="33600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2073367"/>
            <a:ext cx="4629150" cy="1023348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320064"/>
            <a:ext cx="2949178" cy="800345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7CFEA-E27D-4B6A-837C-1F465E3448C7}" type="datetimeFigureOut">
              <a:rPr lang="zh-CN" altLang="en-US" smtClean="0"/>
              <a:t>2018/7/30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20649-38C6-486B-895F-50E201333B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137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766681"/>
            <a:ext cx="7886700" cy="278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3833390"/>
            <a:ext cx="7886700" cy="9136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13346867"/>
            <a:ext cx="2057400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7CFEA-E27D-4B6A-837C-1F465E3448C7}" type="datetimeFigureOut">
              <a:rPr lang="zh-CN" altLang="en-US" smtClean="0"/>
              <a:t>2018/7/30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13346867"/>
            <a:ext cx="3086100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13346867"/>
            <a:ext cx="2057400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20649-38C6-486B-895F-50E201333B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904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8.jpeg"/><Relationship Id="rId18" Type="http://schemas.openxmlformats.org/officeDocument/2006/relationships/image" Target="../media/image13.png"/><Relationship Id="rId3" Type="http://schemas.openxmlformats.org/officeDocument/2006/relationships/image" Target="../media/image2.tif"/><Relationship Id="rId7" Type="http://schemas.openxmlformats.org/officeDocument/2006/relationships/image" Target="../media/image6.tif"/><Relationship Id="rId12" Type="http://schemas.openxmlformats.org/officeDocument/2006/relationships/image" Target="../media/image1.wmf"/><Relationship Id="rId17" Type="http://schemas.openxmlformats.org/officeDocument/2006/relationships/image" Target="../media/image12.ti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.jpeg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tif"/><Relationship Id="rId11" Type="http://schemas.openxmlformats.org/officeDocument/2006/relationships/oleObject" Target="../embeddings/oleObject1.bin"/><Relationship Id="rId5" Type="http://schemas.openxmlformats.org/officeDocument/2006/relationships/image" Target="../media/image4.tif"/><Relationship Id="rId15" Type="http://schemas.openxmlformats.org/officeDocument/2006/relationships/image" Target="../media/image10.jpeg"/><Relationship Id="rId10" Type="http://schemas.openxmlformats.org/officeDocument/2006/relationships/image" Target="../media/image1.wmf"/><Relationship Id="rId19" Type="http://schemas.openxmlformats.org/officeDocument/2006/relationships/image" Target="../media/image14.png"/><Relationship Id="rId4" Type="http://schemas.openxmlformats.org/officeDocument/2006/relationships/image" Target="../media/image3.tif"/><Relationship Id="rId9" Type="http://schemas.openxmlformats.org/officeDocument/2006/relationships/oleObject" Target="../embeddings/oleObject1.bin"/><Relationship Id="rId14" Type="http://schemas.openxmlformats.org/officeDocument/2006/relationships/image" Target="../media/image9.t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image" Target="../media/image9.tif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jpeg"/><Relationship Id="rId5" Type="http://schemas.openxmlformats.org/officeDocument/2006/relationships/image" Target="../media/image12.tif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8.jpeg"/><Relationship Id="rId4" Type="http://schemas.openxmlformats.org/officeDocument/2006/relationships/image" Target="../media/image14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310507"/>
            <a:ext cx="9173005" cy="13995716"/>
            <a:chOff x="0" y="310507"/>
            <a:chExt cx="9173005" cy="13995716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15" t="4211" r="20692" b="14865"/>
            <a:stretch/>
          </p:blipFill>
          <p:spPr>
            <a:xfrm>
              <a:off x="103017" y="7106749"/>
              <a:ext cx="2927929" cy="3236132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92" t="5899" r="21899" b="14578"/>
            <a:stretch/>
          </p:blipFill>
          <p:spPr>
            <a:xfrm>
              <a:off x="3085105" y="3647439"/>
              <a:ext cx="2838175" cy="3180081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92" t="5382" r="20909" b="14998"/>
            <a:stretch/>
          </p:blipFill>
          <p:spPr>
            <a:xfrm>
              <a:off x="5998822" y="3613063"/>
              <a:ext cx="2890983" cy="3183977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45" t="4673" r="20692" b="14605"/>
            <a:stretch/>
          </p:blipFill>
          <p:spPr>
            <a:xfrm>
              <a:off x="3101269" y="7124985"/>
              <a:ext cx="2920999" cy="3228055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04" t="5312" r="21004" b="15148"/>
            <a:stretch/>
          </p:blipFill>
          <p:spPr>
            <a:xfrm>
              <a:off x="91443" y="3626445"/>
              <a:ext cx="2927928" cy="3180756"/>
            </a:xfrm>
            <a:prstGeom prst="rect">
              <a:avLst/>
            </a:prstGeom>
          </p:spPr>
        </p:pic>
        <p:sp>
          <p:nvSpPr>
            <p:cNvPr id="24" name="椭圆 23"/>
            <p:cNvSpPr/>
            <p:nvPr/>
          </p:nvSpPr>
          <p:spPr>
            <a:xfrm rot="20424538">
              <a:off x="1409678" y="4420272"/>
              <a:ext cx="304800" cy="1389759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5963464" y="629981"/>
              <a:ext cx="2770909" cy="2761673"/>
              <a:chOff x="55422" y="212435"/>
              <a:chExt cx="2770909" cy="2761673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730" t="37205" r="27640" b="31808"/>
              <a:stretch/>
            </p:blipFill>
            <p:spPr>
              <a:xfrm>
                <a:off x="55422" y="212435"/>
                <a:ext cx="2770909" cy="2761673"/>
              </a:xfrm>
              <a:prstGeom prst="rect">
                <a:avLst/>
              </a:prstGeom>
            </p:spPr>
          </p:pic>
          <p:sp>
            <p:nvSpPr>
              <p:cNvPr id="16" name="矩形 15"/>
              <p:cNvSpPr>
                <a:spLocks noChangeAspect="1"/>
              </p:cNvSpPr>
              <p:nvPr/>
            </p:nvSpPr>
            <p:spPr>
              <a:xfrm>
                <a:off x="785095" y="447652"/>
                <a:ext cx="1090852" cy="1094512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 20"/>
              <p:cNvSpPr>
                <a:spLocks noChangeAspect="1"/>
              </p:cNvSpPr>
              <p:nvPr/>
            </p:nvSpPr>
            <p:spPr>
              <a:xfrm>
                <a:off x="743537" y="766305"/>
                <a:ext cx="1090852" cy="1094512"/>
              </a:xfrm>
              <a:prstGeom prst="rect">
                <a:avLst/>
              </a:prstGeom>
              <a:noFill/>
              <a:ln w="31750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矩形 21"/>
              <p:cNvSpPr>
                <a:spLocks noChangeAspect="1"/>
              </p:cNvSpPr>
              <p:nvPr/>
            </p:nvSpPr>
            <p:spPr>
              <a:xfrm>
                <a:off x="838780" y="1523689"/>
                <a:ext cx="1090852" cy="1094512"/>
              </a:xfrm>
              <a:prstGeom prst="rect">
                <a:avLst/>
              </a:prstGeom>
              <a:noFill/>
              <a:ln w="31750"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矩形 22"/>
              <p:cNvSpPr>
                <a:spLocks noChangeAspect="1"/>
              </p:cNvSpPr>
              <p:nvPr/>
            </p:nvSpPr>
            <p:spPr>
              <a:xfrm>
                <a:off x="803568" y="1648232"/>
                <a:ext cx="1090852" cy="1094512"/>
              </a:xfrm>
              <a:prstGeom prst="rect">
                <a:avLst/>
              </a:prstGeom>
              <a:noFill/>
              <a:ln w="31750">
                <a:solidFill>
                  <a:srgbClr val="00B0F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矩形 24"/>
              <p:cNvSpPr>
                <a:spLocks noChangeAspect="1"/>
              </p:cNvSpPr>
              <p:nvPr/>
            </p:nvSpPr>
            <p:spPr>
              <a:xfrm>
                <a:off x="812805" y="1565563"/>
                <a:ext cx="1090852" cy="1094512"/>
              </a:xfrm>
              <a:prstGeom prst="rect">
                <a:avLst/>
              </a:prstGeom>
              <a:noFill/>
              <a:ln w="31750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5" name="对象 1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090336858"/>
                    </p:ext>
                  </p:extLst>
                </p:nvPr>
              </p:nvGraphicFramePr>
              <p:xfrm>
                <a:off x="2150742" y="523217"/>
                <a:ext cx="5369877" cy="375091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072" name="Graph" r:id="rId9" imgW="4154760" imgH="2901600" progId="Origin50.Graph">
                        <p:embed/>
                      </p:oleObj>
                    </mc:Choice>
                    <mc:Fallback>
                      <p:oleObj name="Graph" r:id="rId9" imgW="4154760" imgH="2901600" progId="Origin50.Graph">
                        <p:embed/>
                        <p:pic>
                          <p:nvPicPr>
                            <p:cNvPr id="3" name="对象 2"/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150742" y="523217"/>
                              <a:ext cx="5369877" cy="3750912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5" name="对象 1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090336858"/>
                    </p:ext>
                  </p:extLst>
                </p:nvPr>
              </p:nvGraphicFramePr>
              <p:xfrm>
                <a:off x="2150742" y="523217"/>
                <a:ext cx="5369877" cy="375091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071" name="Graph" r:id="rId11" imgW="4154760" imgH="2901600" progId="Origin50.Graph">
                        <p:embed/>
                      </p:oleObj>
                    </mc:Choice>
                    <mc:Fallback>
                      <p:oleObj name="Graph" r:id="rId11" imgW="4154760" imgH="2901600" progId="Origin50.Graph">
                        <p:embed/>
                        <p:pic>
                          <p:nvPicPr>
                            <p:cNvPr id="3" name="对象 2"/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150742" y="523217"/>
                              <a:ext cx="5369877" cy="3750912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pic>
          <p:nvPicPr>
            <p:cNvPr id="27" name="图片 26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78" t="21512" r="38860" b="28993"/>
            <a:stretch/>
          </p:blipFill>
          <p:spPr>
            <a:xfrm>
              <a:off x="196968" y="629754"/>
              <a:ext cx="2078182" cy="2826328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40" t="5446" r="20536" b="14382"/>
            <a:stretch/>
          </p:blipFill>
          <p:spPr>
            <a:xfrm>
              <a:off x="0" y="10865539"/>
              <a:ext cx="2977662" cy="3206062"/>
            </a:xfrm>
            <a:prstGeom prst="rect">
              <a:avLst/>
            </a:prstGeom>
          </p:spPr>
        </p:pic>
        <p:grpSp>
          <p:nvGrpSpPr>
            <p:cNvPr id="30" name="组合 29"/>
            <p:cNvGrpSpPr>
              <a:grpSpLocks noChangeAspect="1"/>
            </p:cNvGrpSpPr>
            <p:nvPr/>
          </p:nvGrpSpPr>
          <p:grpSpPr>
            <a:xfrm>
              <a:off x="3085105" y="10865538"/>
              <a:ext cx="2826325" cy="2785483"/>
              <a:chOff x="212438" y="1958108"/>
              <a:chExt cx="3195781" cy="3149600"/>
            </a:xfrm>
          </p:grpSpPr>
          <p:pic>
            <p:nvPicPr>
              <p:cNvPr id="31" name="图片 30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725" t="32700" r="17866" b="27622"/>
              <a:stretch/>
            </p:blipFill>
            <p:spPr>
              <a:xfrm>
                <a:off x="212438" y="1958108"/>
                <a:ext cx="3195781" cy="3149600"/>
              </a:xfrm>
              <a:prstGeom prst="rect">
                <a:avLst/>
              </a:prstGeom>
            </p:spPr>
          </p:pic>
          <p:sp>
            <p:nvSpPr>
              <p:cNvPr id="32" name="矩形 31"/>
              <p:cNvSpPr/>
              <p:nvPr/>
            </p:nvSpPr>
            <p:spPr>
              <a:xfrm>
                <a:off x="812801" y="2927927"/>
                <a:ext cx="1468581" cy="1422400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6107455" y="7239446"/>
              <a:ext cx="2826327" cy="2786288"/>
              <a:chOff x="1209965" y="3974306"/>
              <a:chExt cx="2826327" cy="2786288"/>
            </a:xfrm>
          </p:grpSpPr>
          <p:pic>
            <p:nvPicPr>
              <p:cNvPr id="35" name="图片 34"/>
              <p:cNvPicPr>
                <a:picLocks noChangeAspect="1"/>
              </p:cNvPicPr>
              <p:nvPr/>
            </p:nvPicPr>
            <p:blipFill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950" t="18039" r="27852" b="31397"/>
              <a:stretch/>
            </p:blipFill>
            <p:spPr>
              <a:xfrm>
                <a:off x="1209965" y="3974306"/>
                <a:ext cx="2826327" cy="2786288"/>
              </a:xfrm>
              <a:prstGeom prst="rect">
                <a:avLst/>
              </a:prstGeom>
            </p:spPr>
          </p:pic>
          <p:sp>
            <p:nvSpPr>
              <p:cNvPr id="36" name="矩形 35"/>
              <p:cNvSpPr>
                <a:spLocks noChangeAspect="1"/>
              </p:cNvSpPr>
              <p:nvPr/>
            </p:nvSpPr>
            <p:spPr>
              <a:xfrm>
                <a:off x="1976582" y="4704642"/>
                <a:ext cx="1376218" cy="1380835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5998822" y="10798934"/>
              <a:ext cx="2933768" cy="3255578"/>
              <a:chOff x="5998822" y="10798934"/>
              <a:chExt cx="2933768" cy="3255578"/>
            </a:xfrm>
          </p:grpSpPr>
          <p:pic>
            <p:nvPicPr>
              <p:cNvPr id="33" name="图片 32"/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792" t="3922" r="27583" b="23092"/>
              <a:stretch/>
            </p:blipFill>
            <p:spPr>
              <a:xfrm>
                <a:off x="5998822" y="10798934"/>
                <a:ext cx="2913684" cy="2918690"/>
              </a:xfrm>
              <a:prstGeom prst="rect">
                <a:avLst/>
              </a:prstGeom>
            </p:spPr>
          </p:pic>
          <p:pic>
            <p:nvPicPr>
              <p:cNvPr id="37" name="图片 36"/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188" t="3922" r="20899" b="24016"/>
              <a:stretch/>
            </p:blipFill>
            <p:spPr>
              <a:xfrm rot="5400000">
                <a:off x="7307334" y="12429256"/>
                <a:ext cx="368766" cy="2881746"/>
              </a:xfrm>
              <a:prstGeom prst="rect">
                <a:avLst/>
              </a:prstGeom>
            </p:spPr>
          </p:pic>
        </p:grpSp>
        <p:sp>
          <p:nvSpPr>
            <p:cNvPr id="38" name="文本框 37"/>
            <p:cNvSpPr txBox="1"/>
            <p:nvPr/>
          </p:nvSpPr>
          <p:spPr>
            <a:xfrm>
              <a:off x="191660" y="310507"/>
              <a:ext cx="2856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189239" y="310507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6139837" y="310507"/>
              <a:ext cx="2760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293260" y="3744587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3270519" y="3744587"/>
              <a:ext cx="2760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6170317" y="3744587"/>
              <a:ext cx="253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303420" y="7219307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3229448" y="7229467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6210957" y="7219307"/>
              <a:ext cx="2423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291845" y="10915361"/>
              <a:ext cx="253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3217873" y="10925521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6199382" y="10915361"/>
              <a:ext cx="2423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endPara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 rot="20424538">
              <a:off x="1857070" y="7964097"/>
              <a:ext cx="324542" cy="1024006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  <a:prstDash val="sysDash"/>
            </a:ln>
            <a:scene3d>
              <a:camera prst="orthographicFront">
                <a:rot lat="0" lon="0" rev="4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367599" y="6815624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2158003" y="6815624"/>
              <a:ext cx="10518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         (</a:t>
              </a:r>
              <a:r>
                <a:rPr lang="en-US" altLang="zh-CN" sz="12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nA</a:t>
              </a:r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410483" y="6815624"/>
              <a:ext cx="4283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-0.5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4151439" y="6795304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4941843" y="6795304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3224803" y="6795304"/>
              <a:ext cx="4283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3671843" y="6795304"/>
              <a:ext cx="4283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-0.1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4515123" y="6795304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0.1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5297443" y="6795304"/>
              <a:ext cx="8595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0.3     (</a:t>
              </a:r>
              <a:r>
                <a:rPr lang="en-US" altLang="zh-CN" sz="12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nA</a:t>
              </a:r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7321359" y="6795304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8111763" y="6795304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6394723" y="6795304"/>
              <a:ext cx="4283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6841763" y="6795304"/>
              <a:ext cx="4283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-0.1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7685043" y="6795304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0.1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8467363" y="6795304"/>
              <a:ext cx="705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0.3 (</a:t>
              </a:r>
              <a:r>
                <a:rPr lang="en-US" altLang="zh-CN" sz="12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nA</a:t>
              </a:r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6008643" y="6795304"/>
              <a:ext cx="4283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-0.3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4639119" y="10330984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5541283" y="10330984"/>
              <a:ext cx="705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 (</a:t>
              </a:r>
              <a:r>
                <a:rPr lang="en-US" altLang="zh-CN" sz="12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nA</a:t>
              </a:r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3590563" y="10330984"/>
              <a:ext cx="4283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4078243" y="10330984"/>
              <a:ext cx="4283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-0.1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5084083" y="10330984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0.1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3133363" y="10330984"/>
              <a:ext cx="4283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-0.3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1387919" y="10341144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2300243" y="10341144"/>
              <a:ext cx="8210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    (</a:t>
              </a:r>
              <a:r>
                <a:rPr lang="en-US" altLang="zh-CN" sz="12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nA</a:t>
              </a:r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308883" y="10341144"/>
              <a:ext cx="4283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-0.2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827043" y="10341144"/>
              <a:ext cx="4283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-0.1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1843043" y="10341144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0.1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869759" y="14029224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2117363" y="14029224"/>
              <a:ext cx="9749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        (</a:t>
              </a:r>
              <a:r>
                <a:rPr lang="en-US" altLang="zh-CN" sz="12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nA</a:t>
              </a:r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126003" y="14029224"/>
              <a:ext cx="4283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-0.1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1467123" y="14029224"/>
              <a:ext cx="3770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0.1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7402639" y="14008904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本框 86"/>
                <p:cNvSpPr txBox="1"/>
                <p:nvPr/>
              </p:nvSpPr>
              <p:spPr>
                <a:xfrm>
                  <a:off x="8233683" y="14008904"/>
                  <a:ext cx="86594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2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15      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μ</m:t>
                      </m:r>
                    </m:oMath>
                  </a14:m>
                  <a:r>
                    <a:rPr lang="en-US" altLang="zh-CN" sz="12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V)</a:t>
                  </a:r>
                  <a:endPara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7" name="文本框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3683" y="14008904"/>
                  <a:ext cx="865943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704" b="-17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8" name="文本框 87"/>
            <p:cNvSpPr txBox="1"/>
            <p:nvPr/>
          </p:nvSpPr>
          <p:spPr>
            <a:xfrm>
              <a:off x="6516643" y="14008904"/>
              <a:ext cx="3129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-5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6984003" y="14008904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7847603" y="14008904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6110243" y="14008904"/>
              <a:ext cx="3898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-10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2637599" y="1847384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2647759" y="2446824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" name="文本框 93"/>
            <p:cNvSpPr txBox="1"/>
            <p:nvPr/>
          </p:nvSpPr>
          <p:spPr>
            <a:xfrm>
              <a:off x="2647759" y="3076744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文本框 94"/>
            <p:cNvSpPr txBox="1"/>
            <p:nvPr/>
          </p:nvSpPr>
          <p:spPr>
            <a:xfrm>
              <a:off x="2647759" y="1247944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2647759" y="638344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本框 1"/>
                <p:cNvSpPr txBox="1"/>
                <p:nvPr/>
              </p:nvSpPr>
              <p:spPr>
                <a:xfrm>
                  <a:off x="2897553" y="709044"/>
                  <a:ext cx="745717" cy="4380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altLang="zh-CN" sz="1200" b="0" i="1" baseline="-25000" smtClean="0">
                                <a:latin typeface="Cambria Math" panose="02040503050406030204" pitchFamily="18" charset="0"/>
                              </a:rPr>
                              <m:t>164 </m:t>
                            </m:r>
                            <m:r>
                              <m:rPr>
                                <m:sty m:val="p"/>
                              </m:r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cm</m:t>
                            </m:r>
                            <m:r>
                              <a:rPr lang="en-US" altLang="zh-CN" sz="1200" i="1" baseline="3000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200" b="0" i="1" baseline="30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altLang="zh-CN" sz="1200" i="1" baseline="-25000">
                                <a:latin typeface="Cambria Math" panose="02040503050406030204" pitchFamily="18" charset="0"/>
                              </a:rPr>
                              <m:t>212</m:t>
                            </m:r>
                            <m:r>
                              <m:rPr>
                                <m:sty m:val="p"/>
                              </m:r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cm</m:t>
                            </m:r>
                            <m:r>
                              <a:rPr lang="en-US" altLang="zh-CN" sz="1200" i="1" baseline="3000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200" i="1" baseline="30000"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2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7553" y="709044"/>
                  <a:ext cx="745717" cy="438069"/>
                </a:xfrm>
                <a:prstGeom prst="rect">
                  <a:avLst/>
                </a:prstGeom>
                <a:blipFill>
                  <a:blip r:embed="rId19"/>
                  <a:stretch>
                    <a:fillRect b="-41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12254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098" y="3744248"/>
            <a:ext cx="5334000" cy="3998976"/>
          </a:xfrm>
          <a:prstGeom prst="rect">
            <a:avLst/>
          </a:prstGeom>
        </p:spPr>
      </p:pic>
      <p:grpSp>
        <p:nvGrpSpPr>
          <p:cNvPr id="10" name="组合 9"/>
          <p:cNvGrpSpPr>
            <a:grpSpLocks noChangeAspect="1"/>
          </p:cNvGrpSpPr>
          <p:nvPr/>
        </p:nvGrpSpPr>
        <p:grpSpPr>
          <a:xfrm>
            <a:off x="1209967" y="7555346"/>
            <a:ext cx="2826325" cy="2785483"/>
            <a:chOff x="212438" y="1958108"/>
            <a:chExt cx="3195781" cy="31496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25" t="32700" r="17866" b="27622"/>
            <a:stretch/>
          </p:blipFill>
          <p:spPr>
            <a:xfrm>
              <a:off x="212438" y="1958108"/>
              <a:ext cx="3195781" cy="314960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812801" y="2927927"/>
              <a:ext cx="1468581" cy="1422400"/>
            </a:xfrm>
            <a:prstGeom prst="rect">
              <a:avLst/>
            </a:prstGeom>
            <a:noFill/>
            <a:ln w="317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2" t="3922" r="11905" b="23092"/>
          <a:stretch/>
        </p:blipFill>
        <p:spPr>
          <a:xfrm>
            <a:off x="4119419" y="7488741"/>
            <a:ext cx="3749964" cy="291869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209965" y="3974306"/>
            <a:ext cx="2826327" cy="2786288"/>
            <a:chOff x="1209965" y="3974306"/>
            <a:chExt cx="2826327" cy="2786288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950" t="18039" r="27852" b="31397"/>
            <a:stretch/>
          </p:blipFill>
          <p:spPr>
            <a:xfrm>
              <a:off x="1209965" y="3974306"/>
              <a:ext cx="2826327" cy="2786288"/>
            </a:xfrm>
            <a:prstGeom prst="rect">
              <a:avLst/>
            </a:prstGeom>
          </p:spPr>
        </p:pic>
        <p:sp>
          <p:nvSpPr>
            <p:cNvPr id="14" name="矩形 13"/>
            <p:cNvSpPr>
              <a:spLocks noChangeAspect="1"/>
            </p:cNvSpPr>
            <p:nvPr/>
          </p:nvSpPr>
          <p:spPr>
            <a:xfrm>
              <a:off x="1976582" y="4704642"/>
              <a:ext cx="1376218" cy="1380835"/>
            </a:xfrm>
            <a:prstGeom prst="rect">
              <a:avLst/>
            </a:prstGeom>
            <a:noFill/>
            <a:ln w="317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88" t="3922" r="11905" b="24016"/>
          <a:stretch/>
        </p:blipFill>
        <p:spPr>
          <a:xfrm rot="5400000">
            <a:off x="5487029" y="9486271"/>
            <a:ext cx="848488" cy="2881746"/>
          </a:xfrm>
          <a:prstGeom prst="rect">
            <a:avLst/>
          </a:prstGeom>
        </p:spPr>
      </p:pic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1588529"/>
              </p:ext>
            </p:extLst>
          </p:nvPr>
        </p:nvGraphicFramePr>
        <p:xfrm>
          <a:off x="2150742" y="523217"/>
          <a:ext cx="5369877" cy="3750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Graph" r:id="rId7" imgW="4154760" imgH="2901600" progId="Origin50.Graph">
                  <p:embed/>
                </p:oleObj>
              </mc:Choice>
              <mc:Fallback>
                <p:oleObj name="Graph" r:id="rId7" imgW="4154760" imgH="2901600" progId="Origin50.Graph">
                  <p:embed/>
                  <p:pic>
                    <p:nvPicPr>
                      <p:cNvPr id="15" name="对象 1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50742" y="523217"/>
                        <a:ext cx="5369877" cy="3750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2654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0245759"/>
              </p:ext>
            </p:extLst>
          </p:nvPr>
        </p:nvGraphicFramePr>
        <p:xfrm>
          <a:off x="2493964" y="5749131"/>
          <a:ext cx="4154487" cy="290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Graph" r:id="rId4" imgW="4154760" imgH="2901600" progId="Origin50.Graph">
                  <p:embed/>
                </p:oleObj>
              </mc:Choice>
              <mc:Fallback>
                <p:oleObj name="Graph" r:id="rId4" imgW="4154760" imgH="29016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93964" y="5749131"/>
                        <a:ext cx="4154487" cy="290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74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5583753"/>
              </p:ext>
            </p:extLst>
          </p:nvPr>
        </p:nvGraphicFramePr>
        <p:xfrm>
          <a:off x="2203507" y="3898961"/>
          <a:ext cx="5369877" cy="3750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Graph" r:id="rId3" imgW="4154760" imgH="2901600" progId="Origin50.Graph">
                  <p:embed/>
                </p:oleObj>
              </mc:Choice>
              <mc:Fallback>
                <p:oleObj name="Graph" r:id="rId3" imgW="4154760" imgH="2901600" progId="Origin50.Graph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3507" y="3898961"/>
                        <a:ext cx="5369877" cy="3750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8" t="21512" r="38860" b="28993"/>
          <a:stretch/>
        </p:blipFill>
        <p:spPr>
          <a:xfrm>
            <a:off x="207765" y="3877446"/>
            <a:ext cx="2078182" cy="282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005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264426" y="5884458"/>
            <a:ext cx="2537680" cy="129551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8" t="21512" r="38860" b="28993"/>
          <a:stretch/>
        </p:blipFill>
        <p:spPr>
          <a:xfrm>
            <a:off x="1089892" y="4974726"/>
            <a:ext cx="2078182" cy="282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33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7965" b="168"/>
          <a:stretch/>
        </p:blipFill>
        <p:spPr>
          <a:xfrm>
            <a:off x="-1422401" y="5727092"/>
            <a:ext cx="3842328" cy="3992233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 flipV="1">
            <a:off x="-1163782" y="5572199"/>
            <a:ext cx="4657437" cy="19765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-582467" y="6721823"/>
            <a:ext cx="4587009" cy="1963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9" t="44412" r="39396" b="36638"/>
          <a:stretch/>
        </p:blipFill>
        <p:spPr>
          <a:xfrm>
            <a:off x="3967020" y="7548779"/>
            <a:ext cx="2724728" cy="285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235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>
            <a:grpSpLocks noChangeAspect="1"/>
          </p:cNvGrpSpPr>
          <p:nvPr/>
        </p:nvGrpSpPr>
        <p:grpSpPr>
          <a:xfrm>
            <a:off x="369457" y="5911273"/>
            <a:ext cx="2826325" cy="2785483"/>
            <a:chOff x="212438" y="1958108"/>
            <a:chExt cx="3195781" cy="314960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25" t="32700" r="17866" b="27622"/>
            <a:stretch/>
          </p:blipFill>
          <p:spPr>
            <a:xfrm>
              <a:off x="212438" y="1958108"/>
              <a:ext cx="3195781" cy="314960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812801" y="2927927"/>
              <a:ext cx="1468581" cy="1422400"/>
            </a:xfrm>
            <a:prstGeom prst="rect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2" t="3922" r="11905" b="23092"/>
          <a:stretch/>
        </p:blipFill>
        <p:spPr>
          <a:xfrm>
            <a:off x="3278909" y="5844668"/>
            <a:ext cx="3749964" cy="291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56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28879</TotalTime>
  <Words>96</Words>
  <Application>Microsoft Office PowerPoint</Application>
  <PresentationFormat>自定义</PresentationFormat>
  <Paragraphs>58</Paragraphs>
  <Slides>7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6" baseType="lpstr">
      <vt:lpstr>等线</vt:lpstr>
      <vt:lpstr>等线 Light</vt:lpstr>
      <vt:lpstr>Arial</vt:lpstr>
      <vt:lpstr>Calibri</vt:lpstr>
      <vt:lpstr>Calibri Light</vt:lpstr>
      <vt:lpstr>Cambria Math</vt:lpstr>
      <vt:lpstr>Times New Roman</vt:lpstr>
      <vt:lpstr>Office 主题​​</vt:lpstr>
      <vt:lpstr>Graph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tsingson@126.com</dc:creator>
  <cp:lastModifiedBy>tsingson@126.com</cp:lastModifiedBy>
  <cp:revision>52</cp:revision>
  <dcterms:created xsi:type="dcterms:W3CDTF">2018-03-28T07:32:19Z</dcterms:created>
  <dcterms:modified xsi:type="dcterms:W3CDTF">2018-07-30T09:11:07Z</dcterms:modified>
</cp:coreProperties>
</file>